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ef9f0336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aef9f0336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aef9f03365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aef9f0336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ef9f0336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ef9f0336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aef9f0336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aef9f0336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aef9f0336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aef9f0336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ef9f0336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ef9f0336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ef9f0336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aef9f0336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ef9f0336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ef9f0336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aef9f0336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aef9f0336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aef9f0336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aef9f0336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ef9f0336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ef9f033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aef9f0336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aef9f0336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ef9f0336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ef9f0336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ef9f0336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ef9f0336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aef9f03365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aef9f03365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ef9f0336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ef9f0336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aef9f0336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aef9f0336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aef9f03365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aef9f0336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aef9f0336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aef9f0336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ef9f03365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ef9f033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ef9f03365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ef9f03365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ef9f0336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ef9f0336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aef9f0336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aef9f0336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aef9f03365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aef9f03365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ef9f03365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ef9f03365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ef9f03365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ef9f03365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ef9f0336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ef9f0336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ef9f03365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ef9f03365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ef9f0336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ef9f0336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aef9f03365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aef9f03365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aef9f03365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aef9f0336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ef9f03365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ef9f03365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ef9f0336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ef9f0336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aef9f03365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aef9f03365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aef9f03365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aef9f03365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ef9f03365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ef9f03365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aef9f0336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aef9f0336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aef9f03365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aef9f03365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aef9f03365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aef9f0336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aef9f0336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aef9f0336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aef9f03365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aef9f03365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ef9f0336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ef9f0336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aef9f0336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aef9f0336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aef9f0336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aef9f0336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ef9f03365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ef9f03365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aef9f0336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aef9f0336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aef9f0336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aef9f0336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aef9f0336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aef9f0336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aef9f0336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aef9f0336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aef9f03365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aef9f03365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aef9f03365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aef9f03365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aef9f033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aef9f033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ef9f0336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ef9f0336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ef9f0336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ef9f0336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ef9f0336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ef9f0336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1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sec_21_Data_Pipeline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Google Shape;284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73016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